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2" r:id="rId5"/>
    <p:sldId id="264" r:id="rId6"/>
    <p:sldId id="263" r:id="rId7"/>
    <p:sldId id="259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5B4E6E-F4DF-445A-87F8-0BDE0987E807}" v="323" dt="2025-05-14T12:24:01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t, R.L.J." userId="809a0d5f-f967-4cd2-9a01-7625662a00b2" providerId="ADAL" clId="{856F8DA8-FC4D-4FC9-80FC-0136DB6BDEB7}"/>
    <pc:docChg chg="modSld">
      <pc:chgData name="Schot, R.L.J." userId="809a0d5f-f967-4cd2-9a01-7625662a00b2" providerId="ADAL" clId="{856F8DA8-FC4D-4FC9-80FC-0136DB6BDEB7}" dt="2021-01-07T12:24:33.915" v="17" actId="20577"/>
      <pc:docMkLst>
        <pc:docMk/>
      </pc:docMkLst>
      <pc:sldChg chg="modSp">
        <pc:chgData name="Schot, R.L.J." userId="809a0d5f-f967-4cd2-9a01-7625662a00b2" providerId="ADAL" clId="{856F8DA8-FC4D-4FC9-80FC-0136DB6BDEB7}" dt="2021-01-07T12:24:33.915" v="17" actId="20577"/>
        <pc:sldMkLst>
          <pc:docMk/>
          <pc:sldMk cId="2998389490" sldId="257"/>
        </pc:sldMkLst>
        <pc:spChg chg="mod">
          <ac:chgData name="Schot, R.L.J." userId="809a0d5f-f967-4cd2-9a01-7625662a00b2" providerId="ADAL" clId="{856F8DA8-FC4D-4FC9-80FC-0136DB6BDEB7}" dt="2021-01-07T12:24:33.915" v="17" actId="20577"/>
          <ac:spMkLst>
            <pc:docMk/>
            <pc:sldMk cId="2998389490" sldId="257"/>
            <ac:spMk id="3" creationId="{00000000-0000-0000-0000-000000000000}"/>
          </ac:spMkLst>
        </pc:spChg>
      </pc:sldChg>
    </pc:docChg>
  </pc:docChgLst>
  <pc:docChgLst>
    <pc:chgData name="Verrijt-Schot, Rowan" userId="809a0d5f-f967-4cd2-9a01-7625662a00b2" providerId="ADAL" clId="{A05B4E6E-F4DF-445A-87F8-0BDE0987E807}"/>
    <pc:docChg chg="undo custSel addSld delSld modSld sldOrd">
      <pc:chgData name="Verrijt-Schot, Rowan" userId="809a0d5f-f967-4cd2-9a01-7625662a00b2" providerId="ADAL" clId="{A05B4E6E-F4DF-445A-87F8-0BDE0987E807}" dt="2025-05-14T12:24:22.615" v="1236"/>
      <pc:docMkLst>
        <pc:docMk/>
      </pc:docMkLst>
      <pc:sldChg chg="del">
        <pc:chgData name="Verrijt-Schot, Rowan" userId="809a0d5f-f967-4cd2-9a01-7625662a00b2" providerId="ADAL" clId="{A05B4E6E-F4DF-445A-87F8-0BDE0987E807}" dt="2025-05-09T09:53:05.260" v="721" actId="47"/>
        <pc:sldMkLst>
          <pc:docMk/>
          <pc:sldMk cId="4002867043" sldId="256"/>
        </pc:sldMkLst>
      </pc:sldChg>
      <pc:sldChg chg="modSp mod">
        <pc:chgData name="Verrijt-Schot, Rowan" userId="809a0d5f-f967-4cd2-9a01-7625662a00b2" providerId="ADAL" clId="{A05B4E6E-F4DF-445A-87F8-0BDE0987E807}" dt="2025-05-09T09:52:57.064" v="719" actId="1076"/>
        <pc:sldMkLst>
          <pc:docMk/>
          <pc:sldMk cId="2998389490" sldId="257"/>
        </pc:sldMkLst>
        <pc:spChg chg="mod">
          <ac:chgData name="Verrijt-Schot, Rowan" userId="809a0d5f-f967-4cd2-9a01-7625662a00b2" providerId="ADAL" clId="{A05B4E6E-F4DF-445A-87F8-0BDE0987E807}" dt="2025-05-09T09:43:55.437" v="385" actId="20577"/>
          <ac:spMkLst>
            <pc:docMk/>
            <pc:sldMk cId="2998389490" sldId="257"/>
            <ac:spMk id="3" creationId="{00000000-0000-0000-0000-000000000000}"/>
          </ac:spMkLst>
        </pc:spChg>
        <pc:spChg chg="mod">
          <ac:chgData name="Verrijt-Schot, Rowan" userId="809a0d5f-f967-4cd2-9a01-7625662a00b2" providerId="ADAL" clId="{A05B4E6E-F4DF-445A-87F8-0BDE0987E807}" dt="2025-05-09T09:52:57.064" v="719" actId="1076"/>
          <ac:spMkLst>
            <pc:docMk/>
            <pc:sldMk cId="2998389490" sldId="257"/>
            <ac:spMk id="4" creationId="{00000000-0000-0000-0000-000000000000}"/>
          </ac:spMkLst>
        </pc:spChg>
      </pc:sldChg>
      <pc:sldChg chg="modSp mod modAnim">
        <pc:chgData name="Verrijt-Schot, Rowan" userId="809a0d5f-f967-4cd2-9a01-7625662a00b2" providerId="ADAL" clId="{A05B4E6E-F4DF-445A-87F8-0BDE0987E807}" dt="2025-05-14T12:20:00.011" v="1102" actId="20577"/>
        <pc:sldMkLst>
          <pc:docMk/>
          <pc:sldMk cId="219045350" sldId="258"/>
        </pc:sldMkLst>
        <pc:spChg chg="mod">
          <ac:chgData name="Verrijt-Schot, Rowan" userId="809a0d5f-f967-4cd2-9a01-7625662a00b2" providerId="ADAL" clId="{A05B4E6E-F4DF-445A-87F8-0BDE0987E807}" dt="2025-05-14T12:20:00.011" v="1102" actId="20577"/>
          <ac:spMkLst>
            <pc:docMk/>
            <pc:sldMk cId="219045350" sldId="258"/>
            <ac:spMk id="3" creationId="{00000000-0000-0000-0000-000000000000}"/>
          </ac:spMkLst>
        </pc:spChg>
        <pc:spChg chg="mod">
          <ac:chgData name="Verrijt-Schot, Rowan" userId="809a0d5f-f967-4cd2-9a01-7625662a00b2" providerId="ADAL" clId="{A05B4E6E-F4DF-445A-87F8-0BDE0987E807}" dt="2025-05-09T09:53:01.678" v="720" actId="1076"/>
          <ac:spMkLst>
            <pc:docMk/>
            <pc:sldMk cId="219045350" sldId="258"/>
            <ac:spMk id="4" creationId="{00000000-0000-0000-0000-000000000000}"/>
          </ac:spMkLst>
        </pc:spChg>
      </pc:sldChg>
      <pc:sldChg chg="ord modAnim">
        <pc:chgData name="Verrijt-Schot, Rowan" userId="809a0d5f-f967-4cd2-9a01-7625662a00b2" providerId="ADAL" clId="{A05B4E6E-F4DF-445A-87F8-0BDE0987E807}" dt="2025-05-14T11:37:42.270" v="731"/>
        <pc:sldMkLst>
          <pc:docMk/>
          <pc:sldMk cId="1035575758" sldId="259"/>
        </pc:sldMkLst>
      </pc:sldChg>
      <pc:sldChg chg="modSp del mod">
        <pc:chgData name="Verrijt-Schot, Rowan" userId="809a0d5f-f967-4cd2-9a01-7625662a00b2" providerId="ADAL" clId="{A05B4E6E-F4DF-445A-87F8-0BDE0987E807}" dt="2025-05-09T09:48:03.630" v="626" actId="47"/>
        <pc:sldMkLst>
          <pc:docMk/>
          <pc:sldMk cId="4217774277" sldId="260"/>
        </pc:sldMkLst>
        <pc:spChg chg="mod">
          <ac:chgData name="Verrijt-Schot, Rowan" userId="809a0d5f-f967-4cd2-9a01-7625662a00b2" providerId="ADAL" clId="{A05B4E6E-F4DF-445A-87F8-0BDE0987E807}" dt="2025-05-09T09:40:27.218" v="229" actId="27636"/>
          <ac:spMkLst>
            <pc:docMk/>
            <pc:sldMk cId="4217774277" sldId="260"/>
            <ac:spMk id="2" creationId="{F44042B7-2557-40BC-0AC8-BE325001E13D}"/>
          </ac:spMkLst>
        </pc:spChg>
        <pc:spChg chg="mod">
          <ac:chgData name="Verrijt-Schot, Rowan" userId="809a0d5f-f967-4cd2-9a01-7625662a00b2" providerId="ADAL" clId="{A05B4E6E-F4DF-445A-87F8-0BDE0987E807}" dt="2025-05-09T09:41:35.480" v="282" actId="255"/>
          <ac:spMkLst>
            <pc:docMk/>
            <pc:sldMk cId="4217774277" sldId="260"/>
            <ac:spMk id="4" creationId="{6D053EA4-1F00-C561-7C3F-F4825DDCED3D}"/>
          </ac:spMkLst>
        </pc:spChg>
        <pc:spChg chg="mod">
          <ac:chgData name="Verrijt-Schot, Rowan" userId="809a0d5f-f967-4cd2-9a01-7625662a00b2" providerId="ADAL" clId="{A05B4E6E-F4DF-445A-87F8-0BDE0987E807}" dt="2025-05-09T09:41:39.063" v="283" actId="255"/>
          <ac:spMkLst>
            <pc:docMk/>
            <pc:sldMk cId="4217774277" sldId="260"/>
            <ac:spMk id="5" creationId="{4C89344C-21F7-4A61-B3FE-2DA36E03A513}"/>
          </ac:spMkLst>
        </pc:spChg>
        <pc:spChg chg="mod">
          <ac:chgData name="Verrijt-Schot, Rowan" userId="809a0d5f-f967-4cd2-9a01-7625662a00b2" providerId="ADAL" clId="{A05B4E6E-F4DF-445A-87F8-0BDE0987E807}" dt="2025-05-09T09:41:28.058" v="281" actId="14100"/>
          <ac:spMkLst>
            <pc:docMk/>
            <pc:sldMk cId="4217774277" sldId="260"/>
            <ac:spMk id="6" creationId="{4538CAD8-5A67-FACA-F52B-369AFBD13391}"/>
          </ac:spMkLst>
        </pc:spChg>
        <pc:spChg chg="mod">
          <ac:chgData name="Verrijt-Schot, Rowan" userId="809a0d5f-f967-4cd2-9a01-7625662a00b2" providerId="ADAL" clId="{A05B4E6E-F4DF-445A-87F8-0BDE0987E807}" dt="2025-05-09T09:41:19.633" v="279" actId="255"/>
          <ac:spMkLst>
            <pc:docMk/>
            <pc:sldMk cId="4217774277" sldId="260"/>
            <ac:spMk id="7" creationId="{DB221A93-3F49-224A-CFD4-105919E2A8E4}"/>
          </ac:spMkLst>
        </pc:spChg>
      </pc:sldChg>
      <pc:sldChg chg="addSp delSp modSp new mod ord">
        <pc:chgData name="Verrijt-Schot, Rowan" userId="809a0d5f-f967-4cd2-9a01-7625662a00b2" providerId="ADAL" clId="{A05B4E6E-F4DF-445A-87F8-0BDE0987E807}" dt="2025-05-09T09:43:34.038" v="335" actId="113"/>
        <pc:sldMkLst>
          <pc:docMk/>
          <pc:sldMk cId="571031" sldId="261"/>
        </pc:sldMkLst>
        <pc:spChg chg="del mod">
          <ac:chgData name="Verrijt-Schot, Rowan" userId="809a0d5f-f967-4cd2-9a01-7625662a00b2" providerId="ADAL" clId="{A05B4E6E-F4DF-445A-87F8-0BDE0987E807}" dt="2025-05-09T09:43:20.023" v="324" actId="26606"/>
          <ac:spMkLst>
            <pc:docMk/>
            <pc:sldMk cId="571031" sldId="261"/>
            <ac:spMk id="2" creationId="{60215AB4-4204-8A1F-09E5-DA3ADF6C717B}"/>
          </ac:spMkLst>
        </pc:spChg>
        <pc:spChg chg="mod">
          <ac:chgData name="Verrijt-Schot, Rowan" userId="809a0d5f-f967-4cd2-9a01-7625662a00b2" providerId="ADAL" clId="{A05B4E6E-F4DF-445A-87F8-0BDE0987E807}" dt="2025-05-09T09:43:34.038" v="335" actId="113"/>
          <ac:spMkLst>
            <pc:docMk/>
            <pc:sldMk cId="571031" sldId="261"/>
            <ac:spMk id="3" creationId="{7060E1DE-449E-D15A-2268-D16C284D37FE}"/>
          </ac:spMkLst>
        </pc:spChg>
        <pc:picChg chg="add mod">
          <ac:chgData name="Verrijt-Schot, Rowan" userId="809a0d5f-f967-4cd2-9a01-7625662a00b2" providerId="ADAL" clId="{A05B4E6E-F4DF-445A-87F8-0BDE0987E807}" dt="2025-05-09T09:43:29.277" v="334" actId="26606"/>
          <ac:picMkLst>
            <pc:docMk/>
            <pc:sldMk cId="571031" sldId="261"/>
            <ac:picMk id="2050" creationId="{FF399B76-5631-5E66-97C8-ED854EB2F945}"/>
          </ac:picMkLst>
        </pc:picChg>
      </pc:sldChg>
      <pc:sldChg chg="addSp delSp modSp new mod ord modClrScheme chgLayout">
        <pc:chgData name="Verrijt-Schot, Rowan" userId="809a0d5f-f967-4cd2-9a01-7625662a00b2" providerId="ADAL" clId="{A05B4E6E-F4DF-445A-87F8-0BDE0987E807}" dt="2025-05-09T09:53:46.209" v="729"/>
        <pc:sldMkLst>
          <pc:docMk/>
          <pc:sldMk cId="2553342891" sldId="262"/>
        </pc:sldMkLst>
        <pc:spChg chg="del mod ord">
          <ac:chgData name="Verrijt-Schot, Rowan" userId="809a0d5f-f967-4cd2-9a01-7625662a00b2" providerId="ADAL" clId="{A05B4E6E-F4DF-445A-87F8-0BDE0987E807}" dt="2025-05-09T09:42:58.040" v="320" actId="700"/>
          <ac:spMkLst>
            <pc:docMk/>
            <pc:sldMk cId="2553342891" sldId="262"/>
            <ac:spMk id="2" creationId="{15B0E022-3D34-36FE-72A7-462AA8B8ADD0}"/>
          </ac:spMkLst>
        </pc:spChg>
        <pc:spChg chg="del">
          <ac:chgData name="Verrijt-Schot, Rowan" userId="809a0d5f-f967-4cd2-9a01-7625662a00b2" providerId="ADAL" clId="{A05B4E6E-F4DF-445A-87F8-0BDE0987E807}" dt="2025-05-09T09:42:58.040" v="320" actId="700"/>
          <ac:spMkLst>
            <pc:docMk/>
            <pc:sldMk cId="2553342891" sldId="262"/>
            <ac:spMk id="3" creationId="{B558DAEB-EEAA-8A3F-8026-71144ADE4AA8}"/>
          </ac:spMkLst>
        </pc:spChg>
        <pc:spChg chg="del mod ord">
          <ac:chgData name="Verrijt-Schot, Rowan" userId="809a0d5f-f967-4cd2-9a01-7625662a00b2" providerId="ADAL" clId="{A05B4E6E-F4DF-445A-87F8-0BDE0987E807}" dt="2025-05-09T09:42:58.040" v="320" actId="700"/>
          <ac:spMkLst>
            <pc:docMk/>
            <pc:sldMk cId="2553342891" sldId="262"/>
            <ac:spMk id="4" creationId="{93437516-0899-C854-5E4A-F9C826388708}"/>
          </ac:spMkLst>
        </pc:spChg>
        <pc:spChg chg="del">
          <ac:chgData name="Verrijt-Schot, Rowan" userId="809a0d5f-f967-4cd2-9a01-7625662a00b2" providerId="ADAL" clId="{A05B4E6E-F4DF-445A-87F8-0BDE0987E807}" dt="2025-05-09T09:42:58.040" v="320" actId="700"/>
          <ac:spMkLst>
            <pc:docMk/>
            <pc:sldMk cId="2553342891" sldId="262"/>
            <ac:spMk id="5" creationId="{36C4D49A-F543-1F21-A020-EA01049E0094}"/>
          </ac:spMkLst>
        </pc:spChg>
        <pc:spChg chg="del">
          <ac:chgData name="Verrijt-Schot, Rowan" userId="809a0d5f-f967-4cd2-9a01-7625662a00b2" providerId="ADAL" clId="{A05B4E6E-F4DF-445A-87F8-0BDE0987E807}" dt="2025-05-09T09:42:58.040" v="320" actId="700"/>
          <ac:spMkLst>
            <pc:docMk/>
            <pc:sldMk cId="2553342891" sldId="262"/>
            <ac:spMk id="6" creationId="{E23C900A-549E-7468-9B3D-3DE774C33338}"/>
          </ac:spMkLst>
        </pc:spChg>
        <pc:spChg chg="add mod ord">
          <ac:chgData name="Verrijt-Schot, Rowan" userId="809a0d5f-f967-4cd2-9a01-7625662a00b2" providerId="ADAL" clId="{A05B4E6E-F4DF-445A-87F8-0BDE0987E807}" dt="2025-05-09T09:42:58.040" v="320" actId="700"/>
          <ac:spMkLst>
            <pc:docMk/>
            <pc:sldMk cId="2553342891" sldId="262"/>
            <ac:spMk id="7" creationId="{884B5F4C-67E9-8025-5FC8-452FA29E328E}"/>
          </ac:spMkLst>
        </pc:spChg>
        <pc:spChg chg="add del mod ord">
          <ac:chgData name="Verrijt-Schot, Rowan" userId="809a0d5f-f967-4cd2-9a01-7625662a00b2" providerId="ADAL" clId="{A05B4E6E-F4DF-445A-87F8-0BDE0987E807}" dt="2025-05-09T09:42:59.650" v="322"/>
          <ac:spMkLst>
            <pc:docMk/>
            <pc:sldMk cId="2553342891" sldId="262"/>
            <ac:spMk id="8" creationId="{8920B4FE-9F4B-85E2-71CC-4114F9AF9A19}"/>
          </ac:spMkLst>
        </pc:spChg>
        <pc:picChg chg="add mod">
          <ac:chgData name="Verrijt-Schot, Rowan" userId="809a0d5f-f967-4cd2-9a01-7625662a00b2" providerId="ADAL" clId="{A05B4E6E-F4DF-445A-87F8-0BDE0987E807}" dt="2025-05-09T09:42:59.650" v="322"/>
          <ac:picMkLst>
            <pc:docMk/>
            <pc:sldMk cId="2553342891" sldId="262"/>
            <ac:picMk id="1026" creationId="{99F6A0A7-3B22-EBDF-0B3D-2D23138630BA}"/>
          </ac:picMkLst>
        </pc:picChg>
      </pc:sldChg>
      <pc:sldChg chg="addSp delSp modSp new mod modClrScheme chgLayout">
        <pc:chgData name="Verrijt-Schot, Rowan" userId="809a0d5f-f967-4cd2-9a01-7625662a00b2" providerId="ADAL" clId="{A05B4E6E-F4DF-445A-87F8-0BDE0987E807}" dt="2025-05-14T11:38:42.539" v="732" actId="6549"/>
        <pc:sldMkLst>
          <pc:docMk/>
          <pc:sldMk cId="1875357537" sldId="263"/>
        </pc:sldMkLst>
        <pc:spChg chg="del mod ord">
          <ac:chgData name="Verrijt-Schot, Rowan" userId="809a0d5f-f967-4cd2-9a01-7625662a00b2" providerId="ADAL" clId="{A05B4E6E-F4DF-445A-87F8-0BDE0987E807}" dt="2025-05-09T09:45:40.583" v="513" actId="700"/>
          <ac:spMkLst>
            <pc:docMk/>
            <pc:sldMk cId="1875357537" sldId="263"/>
            <ac:spMk id="2" creationId="{CE6B29A6-81E4-60A6-1E4E-B9E652D77768}"/>
          </ac:spMkLst>
        </pc:spChg>
        <pc:spChg chg="del">
          <ac:chgData name="Verrijt-Schot, Rowan" userId="809a0d5f-f967-4cd2-9a01-7625662a00b2" providerId="ADAL" clId="{A05B4E6E-F4DF-445A-87F8-0BDE0987E807}" dt="2025-05-09T09:45:40.583" v="513" actId="700"/>
          <ac:spMkLst>
            <pc:docMk/>
            <pc:sldMk cId="1875357537" sldId="263"/>
            <ac:spMk id="3" creationId="{203BD2E5-A15A-1338-DB82-922EC3B17964}"/>
          </ac:spMkLst>
        </pc:spChg>
        <pc:spChg chg="del mod ord">
          <ac:chgData name="Verrijt-Schot, Rowan" userId="809a0d5f-f967-4cd2-9a01-7625662a00b2" providerId="ADAL" clId="{A05B4E6E-F4DF-445A-87F8-0BDE0987E807}" dt="2025-05-09T09:45:40.583" v="513" actId="700"/>
          <ac:spMkLst>
            <pc:docMk/>
            <pc:sldMk cId="1875357537" sldId="263"/>
            <ac:spMk id="4" creationId="{D8F6B7D2-7B65-528C-2606-B19FF1BE0316}"/>
          </ac:spMkLst>
        </pc:spChg>
        <pc:spChg chg="del">
          <ac:chgData name="Verrijt-Schot, Rowan" userId="809a0d5f-f967-4cd2-9a01-7625662a00b2" providerId="ADAL" clId="{A05B4E6E-F4DF-445A-87F8-0BDE0987E807}" dt="2025-05-09T09:45:40.583" v="513" actId="700"/>
          <ac:spMkLst>
            <pc:docMk/>
            <pc:sldMk cId="1875357537" sldId="263"/>
            <ac:spMk id="5" creationId="{E9BBD3FF-FCD3-857D-57FE-9B48B24AD72C}"/>
          </ac:spMkLst>
        </pc:spChg>
        <pc:spChg chg="del">
          <ac:chgData name="Verrijt-Schot, Rowan" userId="809a0d5f-f967-4cd2-9a01-7625662a00b2" providerId="ADAL" clId="{A05B4E6E-F4DF-445A-87F8-0BDE0987E807}" dt="2025-05-09T09:45:40.583" v="513" actId="700"/>
          <ac:spMkLst>
            <pc:docMk/>
            <pc:sldMk cId="1875357537" sldId="263"/>
            <ac:spMk id="6" creationId="{05EE5AD4-3C20-7FB0-034F-9C326D48285A}"/>
          </ac:spMkLst>
        </pc:spChg>
        <pc:spChg chg="add del mod ord">
          <ac:chgData name="Verrijt-Schot, Rowan" userId="809a0d5f-f967-4cd2-9a01-7625662a00b2" providerId="ADAL" clId="{A05B4E6E-F4DF-445A-87F8-0BDE0987E807}" dt="2025-05-09T09:48:30.594" v="642" actId="478"/>
          <ac:spMkLst>
            <pc:docMk/>
            <pc:sldMk cId="1875357537" sldId="263"/>
            <ac:spMk id="7" creationId="{8C6FFEFF-A6D2-9394-33FE-A94A548E9046}"/>
          </ac:spMkLst>
        </pc:spChg>
        <pc:spChg chg="add del mod ord">
          <ac:chgData name="Verrijt-Schot, Rowan" userId="809a0d5f-f967-4cd2-9a01-7625662a00b2" providerId="ADAL" clId="{A05B4E6E-F4DF-445A-87F8-0BDE0987E807}" dt="2025-05-09T09:45:47.078" v="514" actId="3680"/>
          <ac:spMkLst>
            <pc:docMk/>
            <pc:sldMk cId="1875357537" sldId="263"/>
            <ac:spMk id="8" creationId="{6CA62304-BC64-F09A-4415-CB82EAC1FAD5}"/>
          </ac:spMkLst>
        </pc:spChg>
        <pc:spChg chg="add del mod">
          <ac:chgData name="Verrijt-Schot, Rowan" userId="809a0d5f-f967-4cd2-9a01-7625662a00b2" providerId="ADAL" clId="{A05B4E6E-F4DF-445A-87F8-0BDE0987E807}" dt="2025-05-09T09:48:32.236" v="643" actId="478"/>
          <ac:spMkLst>
            <pc:docMk/>
            <pc:sldMk cId="1875357537" sldId="263"/>
            <ac:spMk id="11" creationId="{7A9185F8-469D-D956-D6F4-A39F5BE198D7}"/>
          </ac:spMkLst>
        </pc:spChg>
        <pc:graphicFrameChg chg="add mod ord modGraphic">
          <ac:chgData name="Verrijt-Schot, Rowan" userId="809a0d5f-f967-4cd2-9a01-7625662a00b2" providerId="ADAL" clId="{A05B4E6E-F4DF-445A-87F8-0BDE0987E807}" dt="2025-05-14T11:38:42.539" v="732" actId="6549"/>
          <ac:graphicFrameMkLst>
            <pc:docMk/>
            <pc:sldMk cId="1875357537" sldId="263"/>
            <ac:graphicFrameMk id="9" creationId="{FA2B7185-662A-70A0-4902-6D81D54956A9}"/>
          </ac:graphicFrameMkLst>
        </pc:graphicFrameChg>
      </pc:sldChg>
      <pc:sldChg chg="add del">
        <pc:chgData name="Verrijt-Schot, Rowan" userId="809a0d5f-f967-4cd2-9a01-7625662a00b2" providerId="ADAL" clId="{A05B4E6E-F4DF-445A-87F8-0BDE0987E807}" dt="2025-05-14T12:09:25.797" v="734" actId="2890"/>
        <pc:sldMkLst>
          <pc:docMk/>
          <pc:sldMk cId="2946968048" sldId="264"/>
        </pc:sldMkLst>
      </pc:sldChg>
      <pc:sldChg chg="addSp modSp new mod ord">
        <pc:chgData name="Verrijt-Schot, Rowan" userId="809a0d5f-f967-4cd2-9a01-7625662a00b2" providerId="ADAL" clId="{A05B4E6E-F4DF-445A-87F8-0BDE0987E807}" dt="2025-05-14T12:24:22.615" v="1236"/>
        <pc:sldMkLst>
          <pc:docMk/>
          <pc:sldMk cId="3269333508" sldId="264"/>
        </pc:sldMkLst>
        <pc:spChg chg="mod">
          <ac:chgData name="Verrijt-Schot, Rowan" userId="809a0d5f-f967-4cd2-9a01-7625662a00b2" providerId="ADAL" clId="{A05B4E6E-F4DF-445A-87F8-0BDE0987E807}" dt="2025-05-14T12:12:24.919" v="827" actId="113"/>
          <ac:spMkLst>
            <pc:docMk/>
            <pc:sldMk cId="3269333508" sldId="264"/>
            <ac:spMk id="2" creationId="{37431CF1-4D54-6D19-11AF-F1669EC6E0FB}"/>
          </ac:spMkLst>
        </pc:spChg>
        <pc:spChg chg="mod">
          <ac:chgData name="Verrijt-Schot, Rowan" userId="809a0d5f-f967-4cd2-9a01-7625662a00b2" providerId="ADAL" clId="{A05B4E6E-F4DF-445A-87F8-0BDE0987E807}" dt="2025-05-14T12:22:35.794" v="1219" actId="14100"/>
          <ac:spMkLst>
            <pc:docMk/>
            <pc:sldMk cId="3269333508" sldId="264"/>
            <ac:spMk id="3" creationId="{B816193A-1EA5-586F-7CD0-20101D5D64E7}"/>
          </ac:spMkLst>
        </pc:spChg>
        <pc:picChg chg="add mod">
          <ac:chgData name="Verrijt-Schot, Rowan" userId="809a0d5f-f967-4cd2-9a01-7625662a00b2" providerId="ADAL" clId="{A05B4E6E-F4DF-445A-87F8-0BDE0987E807}" dt="2025-05-14T12:22:35.794" v="1219" actId="14100"/>
          <ac:picMkLst>
            <pc:docMk/>
            <pc:sldMk cId="3269333508" sldId="264"/>
            <ac:picMk id="1026" creationId="{6428FD7D-3EE6-320D-0073-1A699D8ABB2C}"/>
          </ac:picMkLst>
        </pc:picChg>
        <pc:picChg chg="add mod">
          <ac:chgData name="Verrijt-Schot, Rowan" userId="809a0d5f-f967-4cd2-9a01-7625662a00b2" providerId="ADAL" clId="{A05B4E6E-F4DF-445A-87F8-0BDE0987E807}" dt="2025-05-14T12:24:01.790" v="1234" actId="14100"/>
          <ac:picMkLst>
            <pc:docMk/>
            <pc:sldMk cId="3269333508" sldId="264"/>
            <ac:picMk id="1028" creationId="{48F9548E-1E4F-0CE6-EAAA-D52A238B4C02}"/>
          </ac:picMkLst>
        </pc:picChg>
        <pc:picChg chg="add mod">
          <ac:chgData name="Verrijt-Schot, Rowan" userId="809a0d5f-f967-4cd2-9a01-7625662a00b2" providerId="ADAL" clId="{A05B4E6E-F4DF-445A-87F8-0BDE0987E807}" dt="2025-05-14T12:23:55.725" v="1232" actId="1076"/>
          <ac:picMkLst>
            <pc:docMk/>
            <pc:sldMk cId="3269333508" sldId="264"/>
            <ac:picMk id="1030" creationId="{925D901C-F1A1-FAA0-9973-48D16522471F}"/>
          </ac:picMkLst>
        </pc:picChg>
        <pc:picChg chg="add mod">
          <ac:chgData name="Verrijt-Schot, Rowan" userId="809a0d5f-f967-4cd2-9a01-7625662a00b2" providerId="ADAL" clId="{A05B4E6E-F4DF-445A-87F8-0BDE0987E807}" dt="2025-05-14T12:23:58.199" v="1233" actId="1076"/>
          <ac:picMkLst>
            <pc:docMk/>
            <pc:sldMk cId="3269333508" sldId="264"/>
            <ac:picMk id="1032" creationId="{98456CAF-1BBC-9E3F-4B20-BA590BC7FCD9}"/>
          </ac:picMkLst>
        </pc:picChg>
      </pc:sldChg>
    </pc:docChg>
  </pc:docChgLst>
  <pc:docChgLst>
    <pc:chgData name="Schot, R.L.J." userId="809a0d5f-f967-4cd2-9a01-7625662a00b2" providerId="ADAL" clId="{EFF8E48A-B4BE-4CBE-B7D2-F3E6B73500B7}"/>
    <pc:docChg chg="undo custSel addSld delSld modSld sldOrd">
      <pc:chgData name="Schot, R.L.J." userId="809a0d5f-f967-4cd2-9a01-7625662a00b2" providerId="ADAL" clId="{EFF8E48A-B4BE-4CBE-B7D2-F3E6B73500B7}" dt="2024-03-12T08:57:12.805" v="452" actId="27636"/>
      <pc:docMkLst>
        <pc:docMk/>
      </pc:docMkLst>
      <pc:sldChg chg="modSp">
        <pc:chgData name="Schot, R.L.J." userId="809a0d5f-f967-4cd2-9a01-7625662a00b2" providerId="ADAL" clId="{EFF8E48A-B4BE-4CBE-B7D2-F3E6B73500B7}" dt="2024-03-12T08:56:25.243" v="436"/>
        <pc:sldMkLst>
          <pc:docMk/>
          <pc:sldMk cId="4002867043" sldId="256"/>
        </pc:sldMkLst>
        <pc:picChg chg="mod">
          <ac:chgData name="Schot, R.L.J." userId="809a0d5f-f967-4cd2-9a01-7625662a00b2" providerId="ADAL" clId="{EFF8E48A-B4BE-4CBE-B7D2-F3E6B73500B7}" dt="2024-03-12T08:56:25.243" v="436"/>
          <ac:picMkLst>
            <pc:docMk/>
            <pc:sldMk cId="4002867043" sldId="256"/>
            <ac:picMk id="5" creationId="{00000000-0000-0000-0000-000000000000}"/>
          </ac:picMkLst>
        </pc:picChg>
      </pc:sldChg>
      <pc:sldChg chg="modSp">
        <pc:chgData name="Schot, R.L.J." userId="809a0d5f-f967-4cd2-9a01-7625662a00b2" providerId="ADAL" clId="{EFF8E48A-B4BE-4CBE-B7D2-F3E6B73500B7}" dt="2024-03-12T08:56:25.243" v="436"/>
        <pc:sldMkLst>
          <pc:docMk/>
          <pc:sldMk cId="2998389490" sldId="257"/>
        </pc:sldMkLst>
        <pc:spChg chg="mod">
          <ac:chgData name="Schot, R.L.J." userId="809a0d5f-f967-4cd2-9a01-7625662a00b2" providerId="ADAL" clId="{EFF8E48A-B4BE-4CBE-B7D2-F3E6B73500B7}" dt="2024-03-12T08:56:25.243" v="436"/>
          <ac:spMkLst>
            <pc:docMk/>
            <pc:sldMk cId="2998389490" sldId="257"/>
            <ac:spMk id="3" creationId="{00000000-0000-0000-0000-000000000000}"/>
          </ac:spMkLst>
        </pc:spChg>
      </pc:sldChg>
      <pc:sldChg chg="modSp">
        <pc:chgData name="Schot, R.L.J." userId="809a0d5f-f967-4cd2-9a01-7625662a00b2" providerId="ADAL" clId="{EFF8E48A-B4BE-4CBE-B7D2-F3E6B73500B7}" dt="2024-03-12T08:56:25.243" v="436"/>
        <pc:sldMkLst>
          <pc:docMk/>
          <pc:sldMk cId="219045350" sldId="258"/>
        </pc:sldMkLst>
        <pc:spChg chg="mod">
          <ac:chgData name="Schot, R.L.J." userId="809a0d5f-f967-4cd2-9a01-7625662a00b2" providerId="ADAL" clId="{EFF8E48A-B4BE-4CBE-B7D2-F3E6B73500B7}" dt="2024-03-12T08:56:25.243" v="436"/>
          <ac:spMkLst>
            <pc:docMk/>
            <pc:sldMk cId="219045350" sldId="258"/>
            <ac:spMk id="3" creationId="{00000000-0000-0000-0000-000000000000}"/>
          </ac:spMkLst>
        </pc:spChg>
      </pc:sldChg>
      <pc:sldChg chg="modSp mod">
        <pc:chgData name="Schot, R.L.J." userId="809a0d5f-f967-4cd2-9a01-7625662a00b2" providerId="ADAL" clId="{EFF8E48A-B4BE-4CBE-B7D2-F3E6B73500B7}" dt="2024-03-12T08:56:25.243" v="436"/>
        <pc:sldMkLst>
          <pc:docMk/>
          <pc:sldMk cId="1035575758" sldId="259"/>
        </pc:sldMkLst>
        <pc:spChg chg="mod">
          <ac:chgData name="Schot, R.L.J." userId="809a0d5f-f967-4cd2-9a01-7625662a00b2" providerId="ADAL" clId="{EFF8E48A-B4BE-4CBE-B7D2-F3E6B73500B7}" dt="2024-03-12T08:56:25.243" v="436"/>
          <ac:spMkLst>
            <pc:docMk/>
            <pc:sldMk cId="1035575758" sldId="259"/>
            <ac:spMk id="3" creationId="{00000000-0000-0000-0000-000000000000}"/>
          </ac:spMkLst>
        </pc:spChg>
      </pc:sldChg>
      <pc:sldChg chg="modSp add del mod ord">
        <pc:chgData name="Schot, R.L.J." userId="809a0d5f-f967-4cd2-9a01-7625662a00b2" providerId="ADAL" clId="{EFF8E48A-B4BE-4CBE-B7D2-F3E6B73500B7}" dt="2024-03-12T08:53:19.688" v="10" actId="47"/>
        <pc:sldMkLst>
          <pc:docMk/>
          <pc:sldMk cId="923952045" sldId="260"/>
        </pc:sldMkLst>
        <pc:spChg chg="mod">
          <ac:chgData name="Schot, R.L.J." userId="809a0d5f-f967-4cd2-9a01-7625662a00b2" providerId="ADAL" clId="{EFF8E48A-B4BE-4CBE-B7D2-F3E6B73500B7}" dt="2024-03-12T08:53:18.376" v="9" actId="6549"/>
          <ac:spMkLst>
            <pc:docMk/>
            <pc:sldMk cId="923952045" sldId="260"/>
            <ac:spMk id="3" creationId="{00000000-0000-0000-0000-000000000000}"/>
          </ac:spMkLst>
        </pc:spChg>
        <pc:spChg chg="mod">
          <ac:chgData name="Schot, R.L.J." userId="809a0d5f-f967-4cd2-9a01-7625662a00b2" providerId="ADAL" clId="{EFF8E48A-B4BE-4CBE-B7D2-F3E6B73500B7}" dt="2024-03-12T08:52:49.925" v="8" actId="20577"/>
          <ac:spMkLst>
            <pc:docMk/>
            <pc:sldMk cId="923952045" sldId="260"/>
            <ac:spMk id="5" creationId="{00000000-0000-0000-0000-000000000000}"/>
          </ac:spMkLst>
        </pc:spChg>
      </pc:sldChg>
      <pc:sldChg chg="del">
        <pc:chgData name="Schot, R.L.J." userId="809a0d5f-f967-4cd2-9a01-7625662a00b2" providerId="ADAL" clId="{EFF8E48A-B4BE-4CBE-B7D2-F3E6B73500B7}" dt="2024-03-12T08:52:39.429" v="0" actId="47"/>
        <pc:sldMkLst>
          <pc:docMk/>
          <pc:sldMk cId="1645028929" sldId="260"/>
        </pc:sldMkLst>
      </pc:sldChg>
      <pc:sldChg chg="addSp delSp modSp new mod modClrScheme chgLayout">
        <pc:chgData name="Schot, R.L.J." userId="809a0d5f-f967-4cd2-9a01-7625662a00b2" providerId="ADAL" clId="{EFF8E48A-B4BE-4CBE-B7D2-F3E6B73500B7}" dt="2024-03-12T08:57:12.805" v="452" actId="27636"/>
        <pc:sldMkLst>
          <pc:docMk/>
          <pc:sldMk cId="4217774277" sldId="260"/>
        </pc:sldMkLst>
        <pc:spChg chg="mod ord">
          <ac:chgData name="Schot, R.L.J." userId="809a0d5f-f967-4cd2-9a01-7625662a00b2" providerId="ADAL" clId="{EFF8E48A-B4BE-4CBE-B7D2-F3E6B73500B7}" dt="2024-03-12T08:56:25.243" v="436"/>
          <ac:spMkLst>
            <pc:docMk/>
            <pc:sldMk cId="4217774277" sldId="260"/>
            <ac:spMk id="2" creationId="{F44042B7-2557-40BC-0AC8-BE325001E13D}"/>
          </ac:spMkLst>
        </pc:spChg>
        <pc:spChg chg="del mod ord">
          <ac:chgData name="Schot, R.L.J." userId="809a0d5f-f967-4cd2-9a01-7625662a00b2" providerId="ADAL" clId="{EFF8E48A-B4BE-4CBE-B7D2-F3E6B73500B7}" dt="2024-03-12T08:53:29.817" v="21" actId="700"/>
          <ac:spMkLst>
            <pc:docMk/>
            <pc:sldMk cId="4217774277" sldId="260"/>
            <ac:spMk id="3" creationId="{95B7D704-AEB8-D36D-13B1-E046F04E0935}"/>
          </ac:spMkLst>
        </pc:spChg>
        <pc:spChg chg="add mod ord">
          <ac:chgData name="Schot, R.L.J." userId="809a0d5f-f967-4cd2-9a01-7625662a00b2" providerId="ADAL" clId="{EFF8E48A-B4BE-4CBE-B7D2-F3E6B73500B7}" dt="2024-03-12T08:57:03.777" v="445" actId="20577"/>
          <ac:spMkLst>
            <pc:docMk/>
            <pc:sldMk cId="4217774277" sldId="260"/>
            <ac:spMk id="4" creationId="{6D053EA4-1F00-C561-7C3F-F4825DDCED3D}"/>
          </ac:spMkLst>
        </pc:spChg>
        <pc:spChg chg="add mod ord">
          <ac:chgData name="Schot, R.L.J." userId="809a0d5f-f967-4cd2-9a01-7625662a00b2" providerId="ADAL" clId="{EFF8E48A-B4BE-4CBE-B7D2-F3E6B73500B7}" dt="2024-03-12T08:57:12.805" v="451" actId="27636"/>
          <ac:spMkLst>
            <pc:docMk/>
            <pc:sldMk cId="4217774277" sldId="260"/>
            <ac:spMk id="5" creationId="{4C89344C-21F7-4A61-B3FE-2DA36E03A513}"/>
          </ac:spMkLst>
        </pc:spChg>
        <pc:spChg chg="add mod ord">
          <ac:chgData name="Schot, R.L.J." userId="809a0d5f-f967-4cd2-9a01-7625662a00b2" providerId="ADAL" clId="{EFF8E48A-B4BE-4CBE-B7D2-F3E6B73500B7}" dt="2024-03-12T08:56:25.243" v="436"/>
          <ac:spMkLst>
            <pc:docMk/>
            <pc:sldMk cId="4217774277" sldId="260"/>
            <ac:spMk id="6" creationId="{4538CAD8-5A67-FACA-F52B-369AFBD13391}"/>
          </ac:spMkLst>
        </pc:spChg>
        <pc:spChg chg="add mod ord">
          <ac:chgData name="Schot, R.L.J." userId="809a0d5f-f967-4cd2-9a01-7625662a00b2" providerId="ADAL" clId="{EFF8E48A-B4BE-4CBE-B7D2-F3E6B73500B7}" dt="2024-03-12T08:57:12.805" v="452" actId="27636"/>
          <ac:spMkLst>
            <pc:docMk/>
            <pc:sldMk cId="4217774277" sldId="260"/>
            <ac:spMk id="7" creationId="{DB221A93-3F49-224A-CFD4-105919E2A8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292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4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322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36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892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775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6538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90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33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860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282A4-8035-4647-A10E-A23C0CF763EC}" type="datetimeFigureOut">
              <a:rPr lang="nl-NL" smtClean="0"/>
              <a:t>14-5-2025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504E-C00A-41AF-92FC-B4DB1E2A917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965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60E1DE-449E-D15A-2268-D16C284D3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b="1" dirty="0" err="1"/>
              <a:t>Notes</a:t>
            </a:r>
            <a:r>
              <a:rPr lang="nl-NL" b="1" dirty="0"/>
              <a:t> </a:t>
            </a:r>
            <a:r>
              <a:rPr lang="nl-NL" b="1" dirty="0" err="1"/>
              <a:t>Some</a:t>
            </a:r>
            <a:r>
              <a:rPr lang="nl-NL" b="1" dirty="0"/>
              <a:t> &amp; </a:t>
            </a:r>
            <a:r>
              <a:rPr lang="nl-NL" b="1" dirty="0" err="1"/>
              <a:t>Any</a:t>
            </a:r>
            <a:endParaRPr lang="nl-NL" b="1" dirty="0"/>
          </a:p>
        </p:txBody>
      </p:sp>
      <p:pic>
        <p:nvPicPr>
          <p:cNvPr id="2050" name="Picture 2" descr="Diferencia entre SOME y ANY | KSE Academy | Academia de inglés">
            <a:extLst>
              <a:ext uri="{FF2B5EF4-FFF2-40B4-BE49-F238E27FC236}">
                <a16:creationId xmlns:a16="http://schemas.microsoft.com/office/drawing/2014/main" id="{FF399B76-5631-5E66-97C8-ED854EB2F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921" y="1600200"/>
            <a:ext cx="804615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Een paar, enkele, wat</a:t>
            </a:r>
          </a:p>
          <a:p>
            <a:r>
              <a:rPr lang="nl-NL" dirty="0"/>
              <a:t>Bevestigende zinnen</a:t>
            </a:r>
          </a:p>
          <a:p>
            <a:r>
              <a:rPr lang="nl-NL" dirty="0"/>
              <a:t>Vraagzin waarin je “ja” als antwoord verwacht</a:t>
            </a:r>
          </a:p>
          <a:p>
            <a:r>
              <a:rPr lang="nl-NL" dirty="0"/>
              <a:t>Wanneer je iemand iets aanbiedt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i="1" dirty="0"/>
              <a:t>I </a:t>
            </a:r>
            <a:r>
              <a:rPr lang="nl-NL" i="1" dirty="0" err="1"/>
              <a:t>know</a:t>
            </a:r>
            <a:r>
              <a:rPr lang="nl-NL" i="1" dirty="0"/>
              <a:t> </a:t>
            </a:r>
            <a:r>
              <a:rPr lang="nl-NL" b="1" i="1" dirty="0" err="1"/>
              <a:t>some</a:t>
            </a:r>
            <a:r>
              <a:rPr lang="nl-NL" i="1" dirty="0" err="1"/>
              <a:t>one</a:t>
            </a:r>
            <a:r>
              <a:rPr lang="nl-NL" i="1" dirty="0"/>
              <a:t> </a:t>
            </a:r>
            <a:r>
              <a:rPr lang="nl-NL" i="1" dirty="0" err="1"/>
              <a:t>who</a:t>
            </a:r>
            <a:r>
              <a:rPr lang="nl-NL" i="1" dirty="0"/>
              <a:t> </a:t>
            </a:r>
            <a:r>
              <a:rPr lang="nl-NL" i="1" dirty="0" err="1"/>
              <a:t>can</a:t>
            </a:r>
            <a:r>
              <a:rPr lang="nl-NL" i="1" dirty="0"/>
              <a:t> help </a:t>
            </a:r>
            <a:r>
              <a:rPr lang="nl-NL" i="1" dirty="0" err="1"/>
              <a:t>you</a:t>
            </a:r>
            <a:r>
              <a:rPr lang="nl-NL" i="1" dirty="0"/>
              <a:t>.</a:t>
            </a:r>
          </a:p>
          <a:p>
            <a:pPr marL="0" indent="0">
              <a:buNone/>
            </a:pPr>
            <a:r>
              <a:rPr lang="nl-NL" i="1" dirty="0" err="1"/>
              <a:t>Would</a:t>
            </a:r>
            <a:r>
              <a:rPr lang="nl-NL" i="1" dirty="0"/>
              <a:t> </a:t>
            </a:r>
            <a:r>
              <a:rPr lang="nl-NL" i="1" dirty="0" err="1"/>
              <a:t>you</a:t>
            </a:r>
            <a:r>
              <a:rPr lang="nl-NL" i="1" dirty="0"/>
              <a:t> </a:t>
            </a:r>
            <a:r>
              <a:rPr lang="nl-NL" i="1" dirty="0" err="1"/>
              <a:t>like</a:t>
            </a:r>
            <a:r>
              <a:rPr lang="nl-NL" i="1" dirty="0"/>
              <a:t> </a:t>
            </a:r>
            <a:r>
              <a:rPr lang="nl-NL" b="1" i="1" dirty="0" err="1"/>
              <a:t>some</a:t>
            </a:r>
            <a:r>
              <a:rPr lang="nl-NL" i="1" dirty="0" err="1"/>
              <a:t>thing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drink?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791580" y="4217020"/>
            <a:ext cx="7560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err="1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Someone</a:t>
            </a:r>
            <a:r>
              <a:rPr lang="nl-NL" sz="3600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	iemand</a:t>
            </a:r>
          </a:p>
          <a:p>
            <a:r>
              <a:rPr lang="nl-NL" sz="3600" dirty="0" err="1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Somebody</a:t>
            </a:r>
            <a:r>
              <a:rPr lang="nl-NL" sz="3600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iemand</a:t>
            </a:r>
          </a:p>
          <a:p>
            <a:r>
              <a:rPr lang="nl-NL" sz="3600" dirty="0" err="1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Something</a:t>
            </a:r>
            <a:r>
              <a:rPr lang="nl-NL" sz="3600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iets</a:t>
            </a:r>
          </a:p>
          <a:p>
            <a:r>
              <a:rPr lang="nl-NL" sz="3600" dirty="0" err="1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Somewhere</a:t>
            </a:r>
            <a:r>
              <a:rPr lang="nl-NL" sz="3600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ergens</a:t>
            </a:r>
          </a:p>
        </p:txBody>
      </p:sp>
      <p:sp>
        <p:nvSpPr>
          <p:cNvPr id="5" name="Rechthoek 4"/>
          <p:cNvSpPr/>
          <p:nvPr/>
        </p:nvSpPr>
        <p:spPr>
          <a:xfrm>
            <a:off x="3131840" y="332656"/>
            <a:ext cx="2880320" cy="10926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nl-NL" sz="6500" b="1" cap="none" spc="0" dirty="0" err="1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Some</a:t>
            </a:r>
            <a:endParaRPr lang="nl-NL" sz="65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838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Een paar, enkele, wat</a:t>
            </a:r>
          </a:p>
          <a:p>
            <a:r>
              <a:rPr lang="nl-NL" dirty="0"/>
              <a:t>In vraagzinnen</a:t>
            </a:r>
          </a:p>
          <a:p>
            <a:r>
              <a:rPr lang="nl-NL" dirty="0"/>
              <a:t>In ontkenningen</a:t>
            </a:r>
          </a:p>
          <a:p>
            <a:r>
              <a:rPr lang="nl-NL" dirty="0"/>
              <a:t>In bevestigende zinnen waar een ontkennend woord in zit (without, </a:t>
            </a:r>
            <a:r>
              <a:rPr lang="nl-NL" dirty="0" err="1"/>
              <a:t>hardly</a:t>
            </a:r>
            <a:r>
              <a:rPr lang="nl-NL" dirty="0"/>
              <a:t>, never)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i="1" dirty="0"/>
              <a:t>Do </a:t>
            </a:r>
            <a:r>
              <a:rPr lang="nl-NL" i="1" dirty="0" err="1"/>
              <a:t>you</a:t>
            </a:r>
            <a:r>
              <a:rPr lang="nl-NL" i="1" dirty="0"/>
              <a:t> have </a:t>
            </a:r>
            <a:r>
              <a:rPr lang="nl-NL" b="1" i="1" dirty="0" err="1"/>
              <a:t>any</a:t>
            </a:r>
            <a:r>
              <a:rPr lang="nl-NL" b="1" i="1" dirty="0"/>
              <a:t> </a:t>
            </a:r>
            <a:r>
              <a:rPr lang="nl-NL" i="1" dirty="0" err="1"/>
              <a:t>questions</a:t>
            </a:r>
            <a:r>
              <a:rPr lang="nl-NL" i="1" dirty="0"/>
              <a:t>?</a:t>
            </a:r>
          </a:p>
          <a:p>
            <a:pPr marL="0" indent="0">
              <a:buNone/>
            </a:pPr>
            <a:r>
              <a:rPr lang="nl-NL" i="1" dirty="0"/>
              <a:t>I </a:t>
            </a:r>
            <a:r>
              <a:rPr lang="nl-NL" i="1" dirty="0" err="1"/>
              <a:t>won’t</a:t>
            </a:r>
            <a:r>
              <a:rPr lang="nl-NL" i="1" dirty="0"/>
              <a:t> </a:t>
            </a:r>
            <a:r>
              <a:rPr lang="nl-NL" i="1" dirty="0" err="1"/>
              <a:t>tell</a:t>
            </a:r>
            <a:r>
              <a:rPr lang="nl-NL" i="1" dirty="0"/>
              <a:t> </a:t>
            </a:r>
            <a:r>
              <a:rPr lang="nl-NL" i="1" dirty="0" err="1"/>
              <a:t>anyone</a:t>
            </a:r>
            <a:r>
              <a:rPr lang="nl-NL" i="1" dirty="0"/>
              <a:t> </a:t>
            </a:r>
            <a:r>
              <a:rPr lang="nl-NL" i="1" dirty="0" err="1"/>
              <a:t>your</a:t>
            </a:r>
            <a:r>
              <a:rPr lang="nl-NL" i="1" dirty="0"/>
              <a:t> </a:t>
            </a:r>
            <a:r>
              <a:rPr lang="nl-NL" i="1" dirty="0" err="1"/>
              <a:t>secret</a:t>
            </a:r>
            <a:r>
              <a:rPr lang="nl-NL" i="1" dirty="0"/>
              <a:t>.</a:t>
            </a:r>
          </a:p>
          <a:p>
            <a:pPr marL="0" indent="0">
              <a:buNone/>
            </a:pPr>
            <a:r>
              <a:rPr lang="nl-NL" i="1" dirty="0"/>
              <a:t>We </a:t>
            </a:r>
            <a:r>
              <a:rPr lang="nl-NL" i="1" dirty="0" err="1"/>
              <a:t>arrived</a:t>
            </a:r>
            <a:r>
              <a:rPr lang="nl-NL" i="1" dirty="0"/>
              <a:t> without </a:t>
            </a:r>
            <a:r>
              <a:rPr lang="nl-NL" b="1" i="1" dirty="0" err="1"/>
              <a:t>any</a:t>
            </a:r>
            <a:r>
              <a:rPr lang="nl-NL" i="1" dirty="0"/>
              <a:t> delay.</a:t>
            </a:r>
          </a:p>
        </p:txBody>
      </p:sp>
      <p:sp>
        <p:nvSpPr>
          <p:cNvPr id="4" name="Rechthoek 3"/>
          <p:cNvSpPr/>
          <p:nvPr/>
        </p:nvSpPr>
        <p:spPr>
          <a:xfrm>
            <a:off x="1187624" y="4221088"/>
            <a:ext cx="6480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err="1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Anyone</a:t>
            </a:r>
            <a:r>
              <a:rPr lang="nl-NL" sz="36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	iemand</a:t>
            </a:r>
          </a:p>
          <a:p>
            <a:r>
              <a:rPr lang="nl-NL" sz="3600" dirty="0" err="1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Anybody</a:t>
            </a:r>
            <a:r>
              <a:rPr lang="nl-NL" sz="36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	iemand</a:t>
            </a:r>
          </a:p>
          <a:p>
            <a:r>
              <a:rPr lang="nl-NL" sz="3600" dirty="0" err="1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Anything</a:t>
            </a:r>
            <a:r>
              <a:rPr lang="nl-NL" sz="36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	iets</a:t>
            </a:r>
          </a:p>
          <a:p>
            <a:r>
              <a:rPr lang="nl-NL" sz="3600" dirty="0" err="1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Anywhere</a:t>
            </a:r>
            <a:r>
              <a:rPr lang="nl-NL" sz="36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	ergens</a:t>
            </a:r>
          </a:p>
        </p:txBody>
      </p:sp>
      <p:sp>
        <p:nvSpPr>
          <p:cNvPr id="5" name="Rechthoek 4"/>
          <p:cNvSpPr/>
          <p:nvPr/>
        </p:nvSpPr>
        <p:spPr>
          <a:xfrm>
            <a:off x="3735874" y="476672"/>
            <a:ext cx="1672253" cy="10926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nl-NL" sz="65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Any</a:t>
            </a:r>
            <a:endParaRPr lang="nl-NL" sz="65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04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84B5F4C-67E9-8025-5FC8-452FA29E3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گرامر some و any در انگلیسی | تفاوت کلمات | زبان امید">
            <a:extLst>
              <a:ext uri="{FF2B5EF4-FFF2-40B4-BE49-F238E27FC236}">
                <a16:creationId xmlns:a16="http://schemas.microsoft.com/office/drawing/2014/main" id="{99F6A0A7-3B22-EBDF-0B3D-2D23138630B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34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31CF1-4D54-6D19-11AF-F1669EC6E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nl-NL" b="1" dirty="0" err="1"/>
              <a:t>Notes</a:t>
            </a:r>
            <a:endParaRPr lang="nl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16193A-1EA5-586F-7CD0-20101D5D6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08720"/>
            <a:ext cx="8640960" cy="594928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l-NL" sz="3500" b="1" dirty="0" err="1"/>
              <a:t>Some</a:t>
            </a:r>
            <a:r>
              <a:rPr lang="nl-NL" b="1" dirty="0"/>
              <a:t> </a:t>
            </a:r>
            <a:r>
              <a:rPr lang="nl-NL" sz="3200" b="1" dirty="0"/>
              <a:t>(-</a:t>
            </a:r>
            <a:r>
              <a:rPr lang="nl-NL" sz="3200" b="1" dirty="0" err="1"/>
              <a:t>thing</a:t>
            </a:r>
            <a:r>
              <a:rPr lang="nl-NL" sz="3200" b="1" dirty="0"/>
              <a:t>, -body, -</a:t>
            </a:r>
            <a:r>
              <a:rPr lang="nl-NL" sz="3200" b="1" dirty="0" err="1"/>
              <a:t>one</a:t>
            </a:r>
            <a:r>
              <a:rPr lang="nl-NL" sz="3200" b="1" dirty="0"/>
              <a:t>, -</a:t>
            </a:r>
            <a:r>
              <a:rPr lang="nl-NL" sz="3200" b="1" dirty="0" err="1"/>
              <a:t>where</a:t>
            </a:r>
            <a:r>
              <a:rPr lang="nl-NL" sz="3200" b="1" dirty="0"/>
              <a:t>) 		</a:t>
            </a:r>
          </a:p>
          <a:p>
            <a:pPr>
              <a:lnSpc>
                <a:spcPct val="110000"/>
              </a:lnSpc>
            </a:pPr>
            <a:r>
              <a:rPr lang="nl-NL" sz="3200" dirty="0"/>
              <a:t>bevestigende zinnen - </a:t>
            </a:r>
            <a:r>
              <a:rPr lang="nl-NL" sz="3200" i="1" dirty="0">
                <a:solidFill>
                  <a:schemeClr val="accent1"/>
                </a:solidFill>
              </a:rPr>
              <a:t>I have </a:t>
            </a:r>
            <a:r>
              <a:rPr lang="nl-NL" sz="3200" i="1" dirty="0" err="1">
                <a:solidFill>
                  <a:schemeClr val="accent1"/>
                </a:solidFill>
              </a:rPr>
              <a:t>to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tell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you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u="sng" dirty="0" err="1">
                <a:solidFill>
                  <a:schemeClr val="accent1"/>
                </a:solidFill>
              </a:rPr>
              <a:t>something</a:t>
            </a:r>
            <a:r>
              <a:rPr lang="nl-NL" sz="3200" i="1" u="none" dirty="0">
                <a:solidFill>
                  <a:schemeClr val="accent1"/>
                </a:solidFill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nl-NL" sz="3200" dirty="0"/>
              <a:t>vragen waarop je “ja” verwacht – </a:t>
            </a:r>
            <a:r>
              <a:rPr lang="nl-NL" sz="3200" i="1" dirty="0" err="1">
                <a:solidFill>
                  <a:schemeClr val="accent1"/>
                </a:solidFill>
              </a:rPr>
              <a:t>Could</a:t>
            </a:r>
            <a:r>
              <a:rPr lang="nl-NL" sz="3200" i="1" dirty="0">
                <a:solidFill>
                  <a:schemeClr val="accent1"/>
                </a:solidFill>
              </a:rPr>
              <a:t> I have </a:t>
            </a:r>
            <a:r>
              <a:rPr lang="nl-NL" sz="3200" i="1" dirty="0" err="1">
                <a:solidFill>
                  <a:schemeClr val="accent1"/>
                </a:solidFill>
              </a:rPr>
              <a:t>some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milk</a:t>
            </a:r>
            <a:r>
              <a:rPr lang="nl-NL" sz="3200" i="1" dirty="0">
                <a:solidFill>
                  <a:schemeClr val="accent1"/>
                </a:solidFill>
              </a:rPr>
              <a:t>, </a:t>
            </a:r>
            <a:r>
              <a:rPr lang="nl-NL" sz="3200" i="1" dirty="0" err="1">
                <a:solidFill>
                  <a:schemeClr val="accent1"/>
                </a:solidFill>
              </a:rPr>
              <a:t>please</a:t>
            </a:r>
            <a:r>
              <a:rPr lang="nl-NL" sz="3200" i="1" dirty="0">
                <a:solidFill>
                  <a:schemeClr val="accent1"/>
                </a:solidFill>
              </a:rPr>
              <a:t>?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nl-NL" sz="3200" dirty="0"/>
              <a:t>als je iets aanbiedt - </a:t>
            </a:r>
            <a:r>
              <a:rPr lang="nl-NL" sz="3200" i="1" dirty="0" err="1">
                <a:solidFill>
                  <a:schemeClr val="accent1"/>
                </a:solidFill>
              </a:rPr>
              <a:t>Would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you</a:t>
            </a:r>
            <a:r>
              <a:rPr lang="nl-NL" sz="3200" i="1" dirty="0">
                <a:solidFill>
                  <a:schemeClr val="accent1"/>
                </a:solidFill>
              </a:rPr>
              <a:t> like </a:t>
            </a:r>
            <a:r>
              <a:rPr lang="nl-NL" sz="3200" i="1" u="sng" dirty="0" err="1">
                <a:solidFill>
                  <a:schemeClr val="accent1"/>
                </a:solidFill>
              </a:rPr>
              <a:t>some</a:t>
            </a:r>
            <a:r>
              <a:rPr lang="nl-NL" sz="3200" i="1" dirty="0">
                <a:solidFill>
                  <a:schemeClr val="accent1"/>
                </a:solidFill>
              </a:rPr>
              <a:t> tea?</a:t>
            </a:r>
            <a:endParaRPr lang="nl-NL" sz="3200" dirty="0">
              <a:solidFill>
                <a:schemeClr val="accent1"/>
              </a:solidFill>
            </a:endParaRPr>
          </a:p>
          <a:p>
            <a:pPr>
              <a:lnSpc>
                <a:spcPct val="110000"/>
              </a:lnSpc>
            </a:pPr>
            <a:endParaRPr lang="nl-NL" dirty="0"/>
          </a:p>
          <a:p>
            <a:pPr marL="0" indent="0">
              <a:lnSpc>
                <a:spcPct val="110000"/>
              </a:lnSpc>
              <a:buNone/>
            </a:pPr>
            <a:r>
              <a:rPr lang="nl-NL" sz="3500" b="1" dirty="0" err="1"/>
              <a:t>Any</a:t>
            </a:r>
            <a:r>
              <a:rPr lang="nl-NL" b="1" dirty="0"/>
              <a:t> </a:t>
            </a:r>
            <a:r>
              <a:rPr lang="nl-NL" sz="3200" b="1" dirty="0"/>
              <a:t>(-</a:t>
            </a:r>
            <a:r>
              <a:rPr lang="nl-NL" sz="3200" b="1" dirty="0" err="1"/>
              <a:t>thing</a:t>
            </a:r>
            <a:r>
              <a:rPr lang="nl-NL" sz="3200" b="1" dirty="0"/>
              <a:t>, -body, -</a:t>
            </a:r>
            <a:r>
              <a:rPr lang="nl-NL" sz="3200" b="1" dirty="0" err="1"/>
              <a:t>one</a:t>
            </a:r>
            <a:r>
              <a:rPr lang="nl-NL" sz="3200" b="1" dirty="0"/>
              <a:t>, -</a:t>
            </a:r>
            <a:r>
              <a:rPr lang="nl-NL" sz="3200" b="1" dirty="0" err="1"/>
              <a:t>where</a:t>
            </a:r>
            <a:r>
              <a:rPr lang="nl-NL" b="1" dirty="0"/>
              <a:t>)</a:t>
            </a:r>
          </a:p>
          <a:p>
            <a:pPr>
              <a:lnSpc>
                <a:spcPct val="110000"/>
              </a:lnSpc>
            </a:pPr>
            <a:r>
              <a:rPr lang="nl-NL" sz="3200" dirty="0"/>
              <a:t>ontkennende zinnen - </a:t>
            </a:r>
            <a:r>
              <a:rPr lang="nl-NL" sz="3200" i="1" dirty="0">
                <a:solidFill>
                  <a:schemeClr val="accent1"/>
                </a:solidFill>
              </a:rPr>
              <a:t>I </a:t>
            </a:r>
            <a:r>
              <a:rPr lang="nl-NL" sz="3200" i="1" dirty="0" err="1">
                <a:solidFill>
                  <a:schemeClr val="accent1"/>
                </a:solidFill>
              </a:rPr>
              <a:t>won’t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tell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u="sng" dirty="0" err="1">
                <a:solidFill>
                  <a:schemeClr val="accent1"/>
                </a:solidFill>
              </a:rPr>
              <a:t>anytone</a:t>
            </a:r>
            <a:r>
              <a:rPr lang="nl-NL" sz="3200" i="1" dirty="0">
                <a:solidFill>
                  <a:schemeClr val="accent1"/>
                </a:solidFill>
              </a:rPr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nl-NL" sz="3200" dirty="0"/>
              <a:t>alle andere vraagzinnen – </a:t>
            </a:r>
            <a:r>
              <a:rPr lang="nl-NL" sz="3200" i="1" dirty="0">
                <a:solidFill>
                  <a:schemeClr val="accent1"/>
                </a:solidFill>
              </a:rPr>
              <a:t>Is </a:t>
            </a:r>
            <a:r>
              <a:rPr lang="nl-NL" sz="3200" i="1" u="sng" dirty="0" err="1">
                <a:solidFill>
                  <a:schemeClr val="accent1"/>
                </a:solidFill>
              </a:rPr>
              <a:t>anyone</a:t>
            </a:r>
            <a:r>
              <a:rPr lang="nl-NL" sz="3200" i="1" dirty="0">
                <a:solidFill>
                  <a:schemeClr val="accent1"/>
                </a:solidFill>
              </a:rPr>
              <a:t> home?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nl-NL" sz="3200" dirty="0"/>
              <a:t>bevestigende zinnen met ontkennende woorden </a:t>
            </a:r>
            <a:r>
              <a:rPr lang="nl-NL" sz="2800" dirty="0"/>
              <a:t>(never, without, </a:t>
            </a:r>
            <a:r>
              <a:rPr lang="nl-NL" sz="2800" dirty="0" err="1"/>
              <a:t>hardly</a:t>
            </a:r>
            <a:r>
              <a:rPr lang="nl-NL" sz="2800" dirty="0"/>
              <a:t>) - </a:t>
            </a:r>
            <a:r>
              <a:rPr lang="nl-NL" sz="3200" i="1" dirty="0" err="1">
                <a:solidFill>
                  <a:schemeClr val="accent1"/>
                </a:solidFill>
              </a:rPr>
              <a:t>There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were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hardly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u="sng" dirty="0" err="1">
                <a:solidFill>
                  <a:schemeClr val="accent1"/>
                </a:solidFill>
              </a:rPr>
              <a:t>any</a:t>
            </a:r>
            <a:r>
              <a:rPr lang="nl-NL" sz="3200" i="1" dirty="0">
                <a:solidFill>
                  <a:schemeClr val="accent1"/>
                </a:solidFill>
              </a:rPr>
              <a:t> </a:t>
            </a:r>
            <a:r>
              <a:rPr lang="nl-NL" sz="3200" i="1" dirty="0" err="1">
                <a:solidFill>
                  <a:schemeClr val="accent1"/>
                </a:solidFill>
              </a:rPr>
              <a:t>people</a:t>
            </a:r>
            <a:r>
              <a:rPr lang="nl-NL" sz="3200" i="1" dirty="0">
                <a:solidFill>
                  <a:schemeClr val="accent1"/>
                </a:solidFill>
              </a:rPr>
              <a:t>.</a:t>
            </a:r>
            <a:endParaRPr lang="nl-NL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 descr="Cartoon Plus Sign , Free Transparent Clipart - ClipartKey">
            <a:extLst>
              <a:ext uri="{FF2B5EF4-FFF2-40B4-BE49-F238E27FC236}">
                <a16:creationId xmlns:a16="http://schemas.microsoft.com/office/drawing/2014/main" id="{48F9548E-1E4F-0CE6-EAAA-D52A238B4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908720"/>
            <a:ext cx="868738" cy="654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Question Mark Clipart Blue Question Mark Clip Art Free Blue Question ...">
            <a:extLst>
              <a:ext uri="{FF2B5EF4-FFF2-40B4-BE49-F238E27FC236}">
                <a16:creationId xmlns:a16="http://schemas.microsoft.com/office/drawing/2014/main" id="{925D901C-F1A1-FAA0-9973-48D165224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041" y="4056003"/>
            <a:ext cx="309141" cy="53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33,194 Minus red Images, Stock Photos &amp; Vectors | Shutterstock">
            <a:extLst>
              <a:ext uri="{FF2B5EF4-FFF2-40B4-BE49-F238E27FC236}">
                <a16:creationId xmlns:a16="http://schemas.microsoft.com/office/drawing/2014/main" id="{98456CAF-1BBC-9E3F-4B20-BA590BC7FC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31100" r="12201" b="36500"/>
          <a:stretch/>
        </p:blipFill>
        <p:spPr bwMode="auto">
          <a:xfrm>
            <a:off x="7452320" y="4145561"/>
            <a:ext cx="780087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333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ijdelijke aanduiding voor inhoud 8">
            <a:extLst>
              <a:ext uri="{FF2B5EF4-FFF2-40B4-BE49-F238E27FC236}">
                <a16:creationId xmlns:a16="http://schemas.microsoft.com/office/drawing/2014/main" id="{FA2B7185-662A-70A0-4902-6D81D5495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617292"/>
              </p:ext>
            </p:extLst>
          </p:nvPr>
        </p:nvGraphicFramePr>
        <p:xfrm>
          <a:off x="0" y="116632"/>
          <a:ext cx="9143999" cy="6251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648">
                  <a:extLst>
                    <a:ext uri="{9D8B030D-6E8A-4147-A177-3AD203B41FA5}">
                      <a16:colId xmlns:a16="http://schemas.microsoft.com/office/drawing/2014/main" val="105677687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4258380342"/>
                    </a:ext>
                  </a:extLst>
                </a:gridCol>
                <a:gridCol w="3635895">
                  <a:extLst>
                    <a:ext uri="{9D8B030D-6E8A-4147-A177-3AD203B41FA5}">
                      <a16:colId xmlns:a16="http://schemas.microsoft.com/office/drawing/2014/main" val="1646848898"/>
                    </a:ext>
                  </a:extLst>
                </a:gridCol>
              </a:tblGrid>
              <a:tr h="1451104">
                <a:tc>
                  <a:txBody>
                    <a:bodyPr/>
                    <a:lstStyle/>
                    <a:p>
                      <a:r>
                        <a:rPr lang="nl-NL" sz="2600" dirty="0"/>
                        <a:t>Engels woord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3000" dirty="0" err="1"/>
                        <a:t>Some</a:t>
                      </a:r>
                      <a:r>
                        <a:rPr lang="nl-NL" sz="2600" dirty="0"/>
                        <a:t> </a:t>
                      </a:r>
                      <a:br>
                        <a:rPr lang="nl-NL" sz="2600" dirty="0"/>
                      </a:br>
                      <a:r>
                        <a:rPr lang="nl-NL" sz="2200" dirty="0"/>
                        <a:t>(-</a:t>
                      </a:r>
                      <a:r>
                        <a:rPr lang="nl-NL" sz="2200" dirty="0" err="1"/>
                        <a:t>thing</a:t>
                      </a:r>
                      <a:r>
                        <a:rPr lang="nl-NL" sz="2200" dirty="0"/>
                        <a:t>, -body, -</a:t>
                      </a:r>
                      <a:r>
                        <a:rPr lang="nl-NL" sz="2200" dirty="0" err="1"/>
                        <a:t>one</a:t>
                      </a:r>
                      <a:r>
                        <a:rPr lang="nl-NL" sz="2200" dirty="0"/>
                        <a:t>, -</a:t>
                      </a:r>
                      <a:r>
                        <a:rPr lang="nl-NL" sz="2200" dirty="0" err="1"/>
                        <a:t>where</a:t>
                      </a:r>
                      <a:r>
                        <a:rPr lang="nl-NL" sz="2200" dirty="0"/>
                        <a:t>)</a:t>
                      </a:r>
                    </a:p>
                    <a:p>
                      <a:endParaRPr lang="nl-NL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3000" dirty="0" err="1"/>
                        <a:t>Any</a:t>
                      </a:r>
                      <a:endParaRPr lang="nl-NL" sz="3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200" dirty="0"/>
                        <a:t>(-</a:t>
                      </a:r>
                      <a:r>
                        <a:rPr lang="nl-NL" sz="2200" dirty="0" err="1"/>
                        <a:t>thing</a:t>
                      </a:r>
                      <a:r>
                        <a:rPr lang="nl-NL" sz="2200" dirty="0"/>
                        <a:t>, -body, -</a:t>
                      </a:r>
                      <a:r>
                        <a:rPr lang="nl-NL" sz="2200" dirty="0" err="1"/>
                        <a:t>one</a:t>
                      </a:r>
                      <a:r>
                        <a:rPr lang="nl-NL" sz="2200" dirty="0"/>
                        <a:t>, -</a:t>
                      </a:r>
                      <a:r>
                        <a:rPr lang="nl-NL" sz="2200" dirty="0" err="1"/>
                        <a:t>where</a:t>
                      </a:r>
                      <a:r>
                        <a:rPr lang="nl-NL" sz="2200" dirty="0"/>
                        <a:t>)</a:t>
                      </a:r>
                    </a:p>
                    <a:p>
                      <a:endParaRPr lang="nl-NL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602579"/>
                  </a:ext>
                </a:extLst>
              </a:tr>
              <a:tr h="1153176">
                <a:tc>
                  <a:txBody>
                    <a:bodyPr/>
                    <a:lstStyle/>
                    <a:p>
                      <a:r>
                        <a:rPr lang="nl-NL" sz="2200" dirty="0"/>
                        <a:t>Gebruiken bij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nl-NL" sz="2500" b="1" dirty="0"/>
                        <a:t>bevestigende zinnen</a:t>
                      </a:r>
                      <a:br>
                        <a:rPr lang="nl-NL" sz="2500" dirty="0"/>
                      </a:br>
                      <a:r>
                        <a:rPr lang="nl-NL" sz="2500" i="1" dirty="0"/>
                        <a:t>I Have </a:t>
                      </a:r>
                      <a:r>
                        <a:rPr lang="nl-NL" sz="2500" i="1" dirty="0" err="1"/>
                        <a:t>to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tell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you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u="sng" dirty="0" err="1"/>
                        <a:t>something</a:t>
                      </a:r>
                      <a:r>
                        <a:rPr lang="nl-NL" sz="2500" i="1" u="sng" dirty="0"/>
                        <a:t> </a:t>
                      </a:r>
                      <a:r>
                        <a:rPr lang="nl-NL" sz="2500" i="1" u="none" dirty="0"/>
                        <a:t>important.</a:t>
                      </a:r>
                      <a:endParaRPr lang="nl-N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nl-NL" sz="2500" b="1" dirty="0"/>
                        <a:t>ontkennende zinnen</a:t>
                      </a:r>
                    </a:p>
                    <a:p>
                      <a:pPr marL="0" indent="0">
                        <a:buNone/>
                      </a:pPr>
                      <a:r>
                        <a:rPr lang="nl-NL" sz="2500" i="1" dirty="0"/>
                        <a:t>I </a:t>
                      </a:r>
                      <a:r>
                        <a:rPr lang="nl-NL" sz="2500" i="1" dirty="0" err="1"/>
                        <a:t>don’t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know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u="sng" dirty="0" err="1"/>
                        <a:t>anyone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who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speaks</a:t>
                      </a:r>
                      <a:r>
                        <a:rPr lang="nl-NL" sz="2500" i="1" dirty="0"/>
                        <a:t> French.</a:t>
                      </a:r>
                      <a:endParaRPr lang="nl-NL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043301"/>
                  </a:ext>
                </a:extLst>
              </a:tr>
              <a:tr h="11531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200" dirty="0"/>
                        <a:t>Gebruiken bij</a:t>
                      </a:r>
                    </a:p>
                    <a:p>
                      <a:endParaRPr lang="nl-N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500" b="1" dirty="0"/>
                        <a:t>vragen waarop je “ja” verwacht</a:t>
                      </a:r>
                      <a:br>
                        <a:rPr lang="nl-NL" sz="2500" dirty="0"/>
                      </a:br>
                      <a:r>
                        <a:rPr lang="nl-NL" sz="2500" i="1" dirty="0" err="1"/>
                        <a:t>Can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u="sng" dirty="0" err="1"/>
                        <a:t>somebody</a:t>
                      </a:r>
                      <a:r>
                        <a:rPr lang="nl-NL" sz="2500" i="1" dirty="0"/>
                        <a:t> help me, </a:t>
                      </a:r>
                      <a:r>
                        <a:rPr lang="nl-NL" sz="2500" i="1" dirty="0" err="1"/>
                        <a:t>please</a:t>
                      </a:r>
                      <a:r>
                        <a:rPr lang="nl-NL" sz="2500" i="1" dirty="0"/>
                        <a:t>?</a:t>
                      </a:r>
                      <a:endParaRPr lang="nl-N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500" b="1" dirty="0"/>
                        <a:t>alle andere vraagzinnen</a:t>
                      </a:r>
                    </a:p>
                    <a:p>
                      <a:r>
                        <a:rPr lang="nl-NL" sz="2500" i="1" dirty="0"/>
                        <a:t>Do </a:t>
                      </a:r>
                      <a:r>
                        <a:rPr lang="nl-NL" sz="2500" i="1" dirty="0" err="1"/>
                        <a:t>you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see</a:t>
                      </a:r>
                      <a:r>
                        <a:rPr lang="nl-NL" sz="2500" i="1" dirty="0"/>
                        <a:t> her </a:t>
                      </a:r>
                      <a:r>
                        <a:rPr lang="nl-NL" sz="2500" i="1" u="sng" dirty="0" err="1"/>
                        <a:t>anywhere</a:t>
                      </a:r>
                      <a:r>
                        <a:rPr lang="nl-NL" sz="2500" i="1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066324"/>
                  </a:ext>
                </a:extLst>
              </a:tr>
              <a:tr h="14991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200" dirty="0"/>
                        <a:t>Gebruiken bij</a:t>
                      </a:r>
                    </a:p>
                    <a:p>
                      <a:endParaRPr lang="nl-N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500" b="1" dirty="0"/>
                        <a:t>als je iets aanbiedt</a:t>
                      </a:r>
                      <a:br>
                        <a:rPr lang="nl-NL" sz="2500" dirty="0"/>
                      </a:br>
                      <a:r>
                        <a:rPr lang="nl-NL" sz="2500" i="1" dirty="0" err="1"/>
                        <a:t>Would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you</a:t>
                      </a:r>
                      <a:r>
                        <a:rPr lang="nl-NL" sz="2500" i="1" dirty="0"/>
                        <a:t> like </a:t>
                      </a:r>
                      <a:r>
                        <a:rPr lang="nl-NL" sz="2500" i="1" u="sng" dirty="0" err="1"/>
                        <a:t>some</a:t>
                      </a:r>
                      <a:r>
                        <a:rPr lang="nl-NL" sz="2500" i="1" dirty="0"/>
                        <a:t> tea?</a:t>
                      </a:r>
                      <a:endParaRPr lang="nl-NL" sz="25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2500" dirty="0"/>
                    </a:p>
                    <a:p>
                      <a:endParaRPr lang="nl-NL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500" b="1" dirty="0"/>
                        <a:t>bevestigende zinnen met ontkennende woorden </a:t>
                      </a:r>
                      <a:r>
                        <a:rPr lang="nl-NL" sz="2200" dirty="0"/>
                        <a:t>(never, without, </a:t>
                      </a:r>
                      <a:r>
                        <a:rPr lang="nl-NL" sz="2200" dirty="0" err="1"/>
                        <a:t>hardly</a:t>
                      </a:r>
                      <a:r>
                        <a:rPr lang="nl-NL" sz="22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500" i="1" dirty="0" err="1"/>
                        <a:t>There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were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hardly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u="sng" dirty="0" err="1"/>
                        <a:t>any</a:t>
                      </a:r>
                      <a:r>
                        <a:rPr lang="nl-NL" sz="2500" i="1" dirty="0"/>
                        <a:t> </a:t>
                      </a:r>
                      <a:r>
                        <a:rPr lang="nl-NL" sz="2500" i="1" dirty="0" err="1"/>
                        <a:t>people</a:t>
                      </a:r>
                      <a:r>
                        <a:rPr lang="nl-NL" sz="2500" i="1" dirty="0"/>
                        <a:t>.</a:t>
                      </a:r>
                      <a:endParaRPr lang="nl-NL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141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35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err="1"/>
              <a:t>Please</a:t>
            </a:r>
            <a:r>
              <a:rPr lang="nl-NL" dirty="0"/>
              <a:t>, say </a:t>
            </a:r>
            <a:r>
              <a:rPr lang="nl-NL" b="1" dirty="0" err="1"/>
              <a:t>something</a:t>
            </a:r>
            <a:r>
              <a:rPr lang="nl-NL" dirty="0"/>
              <a:t>!</a:t>
            </a:r>
          </a:p>
          <a:p>
            <a:endParaRPr lang="nl-NL" dirty="0"/>
          </a:p>
          <a:p>
            <a:r>
              <a:rPr lang="nl-NL" dirty="0" err="1"/>
              <a:t>Stay</a:t>
            </a:r>
            <a:r>
              <a:rPr lang="nl-NL" dirty="0"/>
              <a:t> put, </a:t>
            </a:r>
            <a:r>
              <a:rPr lang="nl-NL" dirty="0" err="1"/>
              <a:t>don’t</a:t>
            </a:r>
            <a:r>
              <a:rPr lang="nl-NL" dirty="0"/>
              <a:t> go </a:t>
            </a:r>
            <a:r>
              <a:rPr lang="nl-NL" b="1" dirty="0" err="1"/>
              <a:t>somewhere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I </a:t>
            </a:r>
            <a:r>
              <a:rPr lang="nl-NL" dirty="0" err="1"/>
              <a:t>don’t</a:t>
            </a:r>
            <a:r>
              <a:rPr lang="nl-NL" dirty="0"/>
              <a:t> </a:t>
            </a:r>
            <a:r>
              <a:rPr lang="nl-NL" dirty="0" err="1"/>
              <a:t>know</a:t>
            </a:r>
            <a:r>
              <a:rPr lang="nl-NL" dirty="0"/>
              <a:t> </a:t>
            </a:r>
            <a:r>
              <a:rPr lang="nl-NL" b="1" dirty="0" err="1"/>
              <a:t>anything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science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My </a:t>
            </a:r>
            <a:r>
              <a:rPr lang="nl-NL" dirty="0" err="1"/>
              <a:t>cats</a:t>
            </a:r>
            <a:r>
              <a:rPr lang="nl-NL" dirty="0"/>
              <a:t> </a:t>
            </a:r>
            <a:r>
              <a:rPr lang="nl-NL" dirty="0" err="1"/>
              <a:t>don’t</a:t>
            </a:r>
            <a:r>
              <a:rPr lang="nl-NL" dirty="0"/>
              <a:t> listen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b="1" dirty="0" err="1"/>
              <a:t>someone</a:t>
            </a:r>
            <a:endParaRPr lang="nl-NL" b="1" dirty="0"/>
          </a:p>
          <a:p>
            <a:endParaRPr lang="nl-NL" b="1" dirty="0"/>
          </a:p>
          <a:p>
            <a:r>
              <a:rPr lang="nl-NL" b="1" dirty="0" err="1"/>
              <a:t>Anyone</a:t>
            </a:r>
            <a:r>
              <a:rPr lang="nl-NL" b="1" dirty="0"/>
              <a:t> </a:t>
            </a:r>
            <a:r>
              <a:rPr lang="nl-NL" dirty="0"/>
              <a:t>must have taken </a:t>
            </a:r>
            <a:r>
              <a:rPr lang="nl-NL" dirty="0" err="1"/>
              <a:t>my</a:t>
            </a:r>
            <a:r>
              <a:rPr lang="nl-NL" dirty="0"/>
              <a:t> </a:t>
            </a:r>
            <a:r>
              <a:rPr lang="nl-NL" dirty="0" err="1"/>
              <a:t>umbrella</a:t>
            </a:r>
            <a:r>
              <a:rPr lang="nl-NL" dirty="0"/>
              <a:t>.</a:t>
            </a:r>
          </a:p>
          <a:p>
            <a:endParaRPr lang="nl-NL" b="1" dirty="0"/>
          </a:p>
          <a:p>
            <a:r>
              <a:rPr lang="nl-NL" dirty="0"/>
              <a:t>Does </a:t>
            </a:r>
            <a:r>
              <a:rPr lang="nl-NL" b="1" dirty="0" err="1"/>
              <a:t>someone</a:t>
            </a:r>
            <a:r>
              <a:rPr lang="nl-NL" b="1" dirty="0"/>
              <a:t> </a:t>
            </a:r>
            <a:r>
              <a:rPr lang="nl-NL" dirty="0" err="1"/>
              <a:t>here</a:t>
            </a:r>
            <a:r>
              <a:rPr lang="nl-NL" dirty="0"/>
              <a:t> </a:t>
            </a:r>
            <a:r>
              <a:rPr lang="nl-NL" dirty="0" err="1"/>
              <a:t>speak</a:t>
            </a:r>
            <a:r>
              <a:rPr lang="nl-NL" dirty="0"/>
              <a:t> </a:t>
            </a:r>
            <a:r>
              <a:rPr lang="nl-NL" dirty="0" err="1"/>
              <a:t>Japanese</a:t>
            </a:r>
            <a:r>
              <a:rPr lang="nl-NL" dirty="0"/>
              <a:t>?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484784"/>
            <a:ext cx="3150096" cy="3150096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281529" y="260648"/>
            <a:ext cx="86243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nl-NL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Are these </a:t>
            </a:r>
            <a:r>
              <a:rPr lang="nl-NL" sz="54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sentences</a:t>
            </a:r>
            <a:r>
              <a:rPr lang="nl-NL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correct?</a:t>
            </a:r>
          </a:p>
        </p:txBody>
      </p:sp>
    </p:spTree>
    <p:extLst>
      <p:ext uri="{BB962C8B-B14F-4D97-AF65-F5344CB8AC3E}">
        <p14:creationId xmlns:p14="http://schemas.microsoft.com/office/powerpoint/2010/main" val="103557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460</TotalTime>
  <Words>377</Words>
  <Application>Microsoft Office PowerPoint</Application>
  <PresentationFormat>Diavoorstelling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Aharoni</vt:lpstr>
      <vt:lpstr>Arial</vt:lpstr>
      <vt:lpstr>Calibri</vt:lpstr>
      <vt:lpstr>Kantoorthema</vt:lpstr>
      <vt:lpstr>Notes Some &amp; Any</vt:lpstr>
      <vt:lpstr>PowerPoint-presentatie</vt:lpstr>
      <vt:lpstr>PowerPoint-presentatie</vt:lpstr>
      <vt:lpstr>PowerPoint-presentatie</vt:lpstr>
      <vt:lpstr>Notes</vt:lpstr>
      <vt:lpstr>PowerPoint-presentatie</vt:lpstr>
      <vt:lpstr>PowerPoint-presentatie</vt:lpstr>
    </vt:vector>
  </TitlesOfParts>
  <Company>Comenius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3.3</dc:title>
  <dc:creator>Schot, R.L.J.</dc:creator>
  <cp:lastModifiedBy>Verrijt-Schot, Rowan</cp:lastModifiedBy>
  <cp:revision>5</cp:revision>
  <dcterms:created xsi:type="dcterms:W3CDTF">2017-12-04T12:40:08Z</dcterms:created>
  <dcterms:modified xsi:type="dcterms:W3CDTF">2025-05-14T12:24:24Z</dcterms:modified>
</cp:coreProperties>
</file>